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9"/>
  </p:notesMasterIdLst>
  <p:sldIdLst>
    <p:sldId id="262" r:id="rId2"/>
    <p:sldId id="284" r:id="rId3"/>
    <p:sldId id="285" r:id="rId4"/>
    <p:sldId id="286" r:id="rId5"/>
    <p:sldId id="288" r:id="rId6"/>
    <p:sldId id="289" r:id="rId7"/>
    <p:sldId id="290" r:id="rId8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B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1"/>
    <p:restoredTop sz="94674"/>
  </p:normalViewPr>
  <p:slideViewPr>
    <p:cSldViewPr snapToGrid="0" snapToObjects="1">
      <p:cViewPr varScale="1">
        <p:scale>
          <a:sx n="74" d="100"/>
          <a:sy n="74" d="100"/>
        </p:scale>
        <p:origin x="62" y="6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5E20-27D8-184F-8AD8-4483E64BE7F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2E2E7-ABF9-2F4D-AE95-832089EBB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5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B45C66-74AB-854B-8AF3-3DE3D43269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16938" r="13015"/>
          <a:stretch/>
        </p:blipFill>
        <p:spPr>
          <a:xfrm>
            <a:off x="5789571" y="139148"/>
            <a:ext cx="3352103" cy="3945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3213" y="456399"/>
            <a:ext cx="4362450" cy="1963737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214" y="2904119"/>
            <a:ext cx="4362450" cy="259868"/>
          </a:xfrm>
        </p:spPr>
        <p:txBody>
          <a:bodyPr anchor="ctr"/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3145580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63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764E411-936F-3044-8265-A066A2B83B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63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7C988E-4FD1-F44B-8698-26D540F4924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66161" y="2971685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5959D2-BEEE-8D4C-8216-8C05C61B75D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AAF54B-C785-4346-9B7B-CA106BFE8CD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0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EBD7929-DCAA-9F42-A87C-7B5A76711B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40278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684F489-4B0E-7447-8E87-1F18960C53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56575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1097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3DA5635F-177B-8C4B-A3DC-69876D8200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3544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428C66-1F80-4C4D-BCD2-480123DFFA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10883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5691CA-25BF-4244-8679-B624DA43373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02348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63FDE-A720-A74F-88A3-418704C0C76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8CB42-5BE5-6847-AFF9-834D3CA9162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17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ustom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5895975" y="139148"/>
            <a:ext cx="3248023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157B452-A578-2C41-8127-5539B4BB1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4191209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39D716E-1CF3-9042-9DD1-4AAD039355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817297"/>
            <a:ext cx="4191000" cy="2686327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680"/>
              </a:lnSpc>
              <a:spcBef>
                <a:spcPts val="750"/>
              </a:spcBef>
              <a:spcAft>
                <a:spcPts val="60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0522682-F92A-144E-938B-45336A6368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435188"/>
            <a:ext cx="4191000" cy="382110"/>
          </a:xfrm>
        </p:spPr>
        <p:txBody>
          <a:bodyPr>
            <a:norm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424E-5889-7847-838F-5925BED8A9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3CA1E-7A7E-DF47-984B-664CF3C086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15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D299AF-B7C4-AB4D-BC54-733C75A44911}"/>
              </a:ext>
            </a:extLst>
          </p:cNvPr>
          <p:cNvSpPr/>
          <p:nvPr userDrawn="1"/>
        </p:nvSpPr>
        <p:spPr>
          <a:xfrm>
            <a:off x="0" y="116732"/>
            <a:ext cx="3320374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2F810-22CB-2B43-91C2-51FFAA239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086" y="682052"/>
            <a:ext cx="2484202" cy="1464518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8841441" y="139148"/>
            <a:ext cx="302557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EB1531-8C6C-9547-9EC3-C6E24B8484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674557" y="1672992"/>
            <a:ext cx="2645817" cy="2808217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A1A05-EE43-614A-9F7E-27041F9BD6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7576B9-EA1D-964E-A0C5-37396144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500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6E82-E25B-CE41-A908-43BD2EC2B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886" y="537738"/>
            <a:ext cx="4173114" cy="46917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C5C3F7-814B-F644-B33E-D033B1334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2518" y="537738"/>
            <a:ext cx="6165476" cy="469175"/>
          </a:xfrm>
        </p:spPr>
        <p:txBody>
          <a:bodyPr anchor="ctr"/>
          <a:lstStyle>
            <a:lvl1pPr>
              <a:defRPr spc="50" baseline="0"/>
            </a:lvl1pPr>
          </a:lstStyle>
          <a:p>
            <a:pPr lvl="0"/>
            <a:r>
              <a:rPr lang="en-US" dirty="0"/>
              <a:t>SUBHEAD TO GO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E2933-6B02-0144-BF1A-69A51D5C031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18749-87A2-0341-9D35-5E74E8AB75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03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6 or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4AA42E8-9C39-454E-ADD6-58C0005063C5}"/>
              </a:ext>
            </a:extLst>
          </p:cNvPr>
          <p:cNvSpPr/>
          <p:nvPr userDrawn="1"/>
        </p:nvSpPr>
        <p:spPr>
          <a:xfrm flipH="1">
            <a:off x="2983149" y="479897"/>
            <a:ext cx="6160850" cy="39494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1" dirty="0">
              <a:latin typeface="Muli Regular" charset="0"/>
            </a:endParaRP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9DB7D153-61A8-B34E-A15C-9B46F446BC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519701" y="2474121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D336015-19B8-2247-9DF3-762298B05F56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3519702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0DE58043-A190-A54E-A57D-DB8D7710CA6E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5425619" y="971585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21A2D792-C3A8-B94C-8D1A-FF993AF9B647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7331536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6F74465-B7AF-DC42-B0E0-DAEE3F794FD1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5425618" y="2474123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09C94A2A-6979-4D49-945C-5C430721B08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331535" y="2474122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7C63A3F1-3298-8C4D-984E-C388DD747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1798" y="479897"/>
            <a:ext cx="2331155" cy="1342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B350A66-F079-A443-A6E6-F4E8B55CB8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1798" y="1398494"/>
            <a:ext cx="2331155" cy="3069802"/>
          </a:xfrm>
        </p:spPr>
        <p:txBody>
          <a:bodyPr>
            <a:normAutofit/>
          </a:bodyPr>
          <a:lstStyle>
            <a:lvl1pPr marL="285750" indent="-194310" algn="l">
              <a:lnSpc>
                <a:spcPts val="17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3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br>
              <a:rPr lang="en-US" dirty="0"/>
            </a:b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16ABDF-2326-9E45-8E5D-9E5FC6E22C9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1559F-D07E-9448-A48A-3FAC3824885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16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0050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C74FF91-56F8-4041-8084-DCA6FE3768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0280" y="1704616"/>
            <a:ext cx="1874520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890E7C6-6DB0-2747-A517-8DEE6CDE9D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6179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70EB97E-35CF-6846-8293-859346561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7790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B67E2AC7-593C-1A48-9B8F-BCBC2F014A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259" y="1704615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2475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36361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083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04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17764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30726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29792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5604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C0AB91-AE22-8F4F-B0BC-99D98181E680}"/>
              </a:ext>
            </a:extLst>
          </p:cNvPr>
          <p:cNvSpPr/>
          <p:nvPr userDrawn="1"/>
        </p:nvSpPr>
        <p:spPr>
          <a:xfrm>
            <a:off x="619077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F2F4F1-A0CE-194A-99F7-2918509C6C49}"/>
              </a:ext>
            </a:extLst>
          </p:cNvPr>
          <p:cNvSpPr/>
          <p:nvPr userDrawn="1"/>
        </p:nvSpPr>
        <p:spPr>
          <a:xfrm>
            <a:off x="2629523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3E50DA-7B8F-6A49-A19F-6956D1A26B7F}"/>
              </a:ext>
            </a:extLst>
          </p:cNvPr>
          <p:cNvSpPr/>
          <p:nvPr userDrawn="1"/>
        </p:nvSpPr>
        <p:spPr>
          <a:xfrm>
            <a:off x="4628589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AAEC86-254A-974D-8B29-05FD6132BC2D}"/>
              </a:ext>
            </a:extLst>
          </p:cNvPr>
          <p:cNvSpPr/>
          <p:nvPr userDrawn="1"/>
        </p:nvSpPr>
        <p:spPr>
          <a:xfrm>
            <a:off x="6644401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04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2B5AD87-CC57-C14A-90CC-6DE93EAE48A0}"/>
              </a:ext>
            </a:extLst>
          </p:cNvPr>
          <p:cNvSpPr/>
          <p:nvPr userDrawn="1"/>
        </p:nvSpPr>
        <p:spPr>
          <a:xfrm>
            <a:off x="0" y="1142999"/>
            <a:ext cx="9144000" cy="28747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21557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ECBA7-0A4E-A44A-8F84-264B7C3204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1750B-6A57-6F4A-BAED-0846F13911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31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4187F09-6BA9-B341-B448-935BCDE3C36A}"/>
              </a:ext>
            </a:extLst>
          </p:cNvPr>
          <p:cNvSpPr/>
          <p:nvPr userDrawn="1"/>
        </p:nvSpPr>
        <p:spPr>
          <a:xfrm>
            <a:off x="453803" y="1044020"/>
            <a:ext cx="4110446" cy="2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80" y="1095101"/>
            <a:ext cx="3648892" cy="1937251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 dirty="0"/>
              <a:t>Title to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2EB5F1-41D5-4C44-BE0D-D66A379E78F6}"/>
              </a:ext>
            </a:extLst>
          </p:cNvPr>
          <p:cNvSpPr/>
          <p:nvPr userDrawn="1"/>
        </p:nvSpPr>
        <p:spPr>
          <a:xfrm>
            <a:off x="684580" y="3157393"/>
            <a:ext cx="3648892" cy="3831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95" y="3223360"/>
            <a:ext cx="3459212" cy="245773"/>
          </a:xfrm>
        </p:spPr>
        <p:txBody>
          <a:bodyPr anchor="ctr">
            <a:norm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70080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36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68000">
                <a:schemeClr val="accent5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1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 and Content,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9000">
                <a:schemeClr val="accent1">
                  <a:alpha val="75000"/>
                  <a:lumMod val="90000"/>
                  <a:lumOff val="10000"/>
                </a:schemeClr>
              </a:gs>
              <a:gs pos="50000">
                <a:schemeClr val="accent1">
                  <a:lumMod val="75000"/>
                </a:schemeClr>
              </a:gs>
              <a:gs pos="68000">
                <a:schemeClr val="accent1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 dirty="0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8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,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90FA72-606D-D64D-BB6E-BF3DF61F82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5000"/>
          </a:blip>
          <a:srcRect l="45063" t="25956" r="45411" b="58583"/>
          <a:stretch/>
        </p:blipFill>
        <p:spPr>
          <a:xfrm>
            <a:off x="5480022" y="506252"/>
            <a:ext cx="3661652" cy="38864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870095-E196-7646-9F04-CD4BE1D325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5000"/>
          </a:blip>
          <a:srcRect l="44310" t="67464" r="48405" b="25155"/>
          <a:stretch/>
        </p:blipFill>
        <p:spPr>
          <a:xfrm>
            <a:off x="0" y="0"/>
            <a:ext cx="2800528" cy="18551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0" y="4392656"/>
            <a:ext cx="9144000" cy="784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5453-34F2-9946-BBC8-8554FABAC4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741" y="4556253"/>
            <a:ext cx="1801299" cy="45752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CF383971-5B93-4F4F-BE50-345940E02F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579" y="3297967"/>
            <a:ext cx="3459212" cy="256747"/>
          </a:xfrm>
        </p:spPr>
        <p:txBody>
          <a:bodyPr anchor="ctr">
            <a:no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Subhead / Presenter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33A8898-4FB1-0249-8F8A-1D26E96A8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79" y="839564"/>
            <a:ext cx="4506187" cy="2324422"/>
          </a:xfrm>
        </p:spPr>
        <p:txBody>
          <a:bodyPr>
            <a:noAutofit/>
          </a:bodyPr>
          <a:lstStyle>
            <a:lvl1pPr marL="0" indent="0">
              <a:lnSpc>
                <a:spcPts val="8700"/>
              </a:lnSpc>
              <a:spcBef>
                <a:spcPts val="0"/>
              </a:spcBef>
              <a:buNone/>
              <a:defRPr sz="8500" b="0" i="0">
                <a:latin typeface="Abolition" pitchFamily="2" charset="0"/>
              </a:defRPr>
            </a:lvl1pPr>
          </a:lstStyle>
          <a:p>
            <a:pPr>
              <a:lnSpc>
                <a:spcPts val="8800"/>
              </a:lnSpc>
            </a:pPr>
            <a:r>
              <a:rPr lang="en-US" sz="8500" dirty="0"/>
              <a:t>Title to </a:t>
            </a:r>
            <a:br>
              <a:rPr lang="en-US" sz="8500" dirty="0"/>
            </a:br>
            <a:r>
              <a:rPr lang="en-US" sz="8500" dirty="0"/>
              <a:t>Go Here</a:t>
            </a:r>
          </a:p>
        </p:txBody>
      </p:sp>
    </p:spTree>
    <p:extLst>
      <p:ext uri="{BB962C8B-B14F-4D97-AF65-F5344CB8AC3E}">
        <p14:creationId xmlns:p14="http://schemas.microsoft.com/office/powerpoint/2010/main" val="333387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CE0D07B-C2E4-C644-90AF-440D283DAB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8F8307-4C4B-6443-ACF1-41CB053457E3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E2F6D8-C540-8E4C-B7F4-6A07B5B2D99C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er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770749DD-4C88-474C-A8FE-1D8232AF8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 dirty="0"/>
              <a:t>Section Break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309716-98B0-DE43-BA19-29BD610C7EB2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1A89B-40C8-5744-9E65-2FC77BC156CD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30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43BAF3-7A31-4B45-9099-035BC373E6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8283" y="1711787"/>
            <a:ext cx="4898717" cy="2819182"/>
          </a:xfrm>
        </p:spPr>
        <p:txBody>
          <a:bodyPr>
            <a:noAutofit/>
          </a:bodyPr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 sz="1400" spc="20" baseline="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99D334D-2533-6E48-9EF8-BE59D29480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7246" y="1062913"/>
            <a:ext cx="3341688" cy="2891181"/>
          </a:xfrm>
          <a:solidFill>
            <a:schemeClr val="bg1">
              <a:lumMod val="85000"/>
            </a:schemeClr>
          </a:solidFill>
        </p:spPr>
        <p:txBody>
          <a:bodyPr wrap="none">
            <a:noAutofit/>
          </a:bodyPr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3F1E70-23C0-764B-8E97-AD7C6DA9B00D}"/>
              </a:ext>
            </a:extLst>
          </p:cNvPr>
          <p:cNvSpPr/>
          <p:nvPr userDrawn="1"/>
        </p:nvSpPr>
        <p:spPr>
          <a:xfrm>
            <a:off x="5494738" y="951264"/>
            <a:ext cx="3346704" cy="1373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03EBDAC-B5B3-6F4C-9420-6C96C4E74B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58" y="466416"/>
            <a:ext cx="4898717" cy="5184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16C8243-B7BC-DC4F-90A7-7EA801AC9F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284" y="1329677"/>
            <a:ext cx="4898716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C1DF36-2526-8D40-854C-D53DB4595CD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D4A67AE-6F12-344F-8718-33C755B55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48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5322" y="1435188"/>
            <a:ext cx="5856515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A3C1A0B-A322-BC41-A124-483B9141A4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65322" y="1817297"/>
            <a:ext cx="5856515" cy="2543001"/>
          </a:xfrm>
        </p:spPr>
        <p:txBody>
          <a:bodyPr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183F1-D288-C341-A6EC-541166B32DD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B1225-5AD3-8F4B-BA89-4D8A3130FF6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0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1509-E2A0-7E44-B5E5-5E5DDBB56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0CD4B7BB-C6B1-4047-93CA-4A6BC6CAD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649" y="1565595"/>
            <a:ext cx="7886700" cy="2876931"/>
          </a:xfrm>
        </p:spPr>
        <p:txBody>
          <a:bodyPr numCol="2" spcCol="457200"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Est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magna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</a:t>
            </a:r>
            <a:r>
              <a:rPr lang="en-US" dirty="0" err="1"/>
              <a:t>egestas</a:t>
            </a:r>
            <a:r>
              <a:rPr lang="en-US" dirty="0"/>
              <a:t>.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Vestibulum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cras</a:t>
            </a:r>
            <a:r>
              <a:rPr lang="en-US" dirty="0"/>
              <a:t>.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Nunc pulvinar </a:t>
            </a:r>
            <a:r>
              <a:rPr lang="en-US" dirty="0" err="1"/>
              <a:t>sapien</a:t>
            </a:r>
            <a:r>
              <a:rPr lang="en-US" dirty="0"/>
              <a:t> et ligula. </a:t>
            </a:r>
          </a:p>
          <a:p>
            <a:pPr lvl="0"/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semper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pulvinar.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cursus.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A19FC-85B9-A74F-AD5A-59ABB75812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7EF3A-0A9F-E14C-9FC6-E8477BAFA82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1470" y="1449027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1A618D6-EB63-EA43-A21C-B103C35BC5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1470" y="2542769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2DDEC8D-78EC-A644-8B8B-9708FEC341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1471" y="3636511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Bold Subhead" panose="02040603060506020204" pitchFamily="18" charset="77"/>
              </a:defRPr>
            </a:lvl1pPr>
          </a:lstStyle>
          <a:p>
            <a:pPr lvl="0"/>
            <a:r>
              <a:rPr lang="en-US" dirty="0"/>
              <a:t>SUBHEAD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61470" y="1710691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  <a:lvl5pPr>
              <a:spcAft>
                <a:spcPts val="300"/>
              </a:spcAft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15E79F7-F96B-B74D-A872-5DD93CD261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1470" y="2802468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359F78B-FA29-2044-A54D-9B0DD377B1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70" y="3904302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id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mi ipsum </a:t>
            </a:r>
            <a:r>
              <a:rPr lang="en-US" dirty="0" err="1"/>
              <a:t>faucibus</a:t>
            </a:r>
            <a:r>
              <a:rPr lang="en-US" dirty="0"/>
              <a:t>. </a:t>
            </a:r>
          </a:p>
          <a:p>
            <a:pPr lvl="4"/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38EC65-2C85-C046-9738-37708E94782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F4566-2799-E844-91E1-99813A0D72D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0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49" y="672209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74445"/>
            <a:ext cx="7886700" cy="27186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6B19DA-7078-8248-93A9-40A85B001A1C}"/>
              </a:ext>
            </a:extLst>
          </p:cNvPr>
          <p:cNvCxnSpPr/>
          <p:nvPr userDrawn="1"/>
        </p:nvCxnSpPr>
        <p:spPr>
          <a:xfrm>
            <a:off x="302559" y="4715533"/>
            <a:ext cx="85388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530DC3D-BF7F-1F46-88ED-5ED2C1D507F8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99976" y="4687685"/>
            <a:ext cx="1342074" cy="49276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FAD1C2-7B31-4845-82E3-2D766FA7E142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3EB39-BDD5-3540-B088-F494392B9C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18900" y="4763334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 spc="100" baseline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/>
              <a:t>TEMPLATE (WRITE IN ALL CAPS)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EE155-D1A5-5C42-B024-39462222F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399" y="4763334"/>
            <a:ext cx="40864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22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  <p:sldLayoutId id="2147483677" r:id="rId3"/>
    <p:sldLayoutId id="2147483661" r:id="rId4"/>
    <p:sldLayoutId id="2147483672" r:id="rId5"/>
    <p:sldLayoutId id="2147483662" r:id="rId6"/>
    <p:sldLayoutId id="2147483663" r:id="rId7"/>
    <p:sldLayoutId id="2147483685" r:id="rId8"/>
    <p:sldLayoutId id="2147483680" r:id="rId9"/>
    <p:sldLayoutId id="2147483687" r:id="rId10"/>
    <p:sldLayoutId id="2147483686" r:id="rId11"/>
    <p:sldLayoutId id="2147483688" r:id="rId12"/>
    <p:sldLayoutId id="2147483679" r:id="rId13"/>
    <p:sldLayoutId id="2147483689" r:id="rId14"/>
    <p:sldLayoutId id="2147483666" r:id="rId15"/>
    <p:sldLayoutId id="2147483675" r:id="rId16"/>
    <p:sldLayoutId id="2147483678" r:id="rId17"/>
    <p:sldLayoutId id="2147483684" r:id="rId18"/>
    <p:sldLayoutId id="2147483667" r:id="rId19"/>
    <p:sldLayoutId id="2147483681" r:id="rId20"/>
    <p:sldLayoutId id="2147483682" r:id="rId21"/>
    <p:sldLayoutId id="2147483683" r:id="rId22"/>
  </p:sldLayoutIdLst>
  <p:hf hd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kern="1200" spc="300" baseline="0">
          <a:solidFill>
            <a:schemeClr val="tx1"/>
          </a:solidFill>
          <a:latin typeface="Abolition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SzPct val="75000"/>
        <a:buFont typeface="Arial" panose="020B0604020202020204" pitchFamily="34" charset="0"/>
        <a:buNone/>
        <a:defRPr sz="1400" b="0" i="0" kern="800" cap="none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10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000" b="0" i="0" kern="1200" spc="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800" b="0" i="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4A15C7-8A9F-3742-B0B8-50C30E51E2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4827" y="2417618"/>
            <a:ext cx="7662428" cy="1738746"/>
          </a:xfrm>
        </p:spPr>
        <p:txBody>
          <a:bodyPr anchor="t"/>
          <a:lstStyle/>
          <a:p>
            <a:r>
              <a:rPr lang="en-US" sz="2000" dirty="0">
                <a:latin typeface="Abolition"/>
              </a:rPr>
              <a:t>Deliverables Assessment Assignment for Team A</a:t>
            </a:r>
          </a:p>
          <a:p>
            <a:endParaRPr lang="en-US" sz="2000" dirty="0">
              <a:latin typeface="Abolition"/>
            </a:endParaRPr>
          </a:p>
          <a:p>
            <a:r>
              <a:rPr lang="en-US" sz="2000" dirty="0">
                <a:latin typeface="Abolition"/>
              </a:rPr>
              <a:t>Andrew Harlow</a:t>
            </a:r>
          </a:p>
          <a:p>
            <a:endParaRPr lang="en-US" sz="2000" dirty="0">
              <a:latin typeface="Abolition"/>
            </a:endParaRPr>
          </a:p>
          <a:p>
            <a:r>
              <a:rPr lang="en-US" sz="2000" dirty="0">
                <a:latin typeface="Abolition"/>
              </a:rPr>
              <a:t>4/28/2022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55467-0B9C-3746-9624-341B45BD9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827" y="249380"/>
            <a:ext cx="6817300" cy="173874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/>
              <a:t>STAT 466, Spring 2022 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Project </a:t>
            </a:r>
            <a:r>
              <a:rPr lang="en-US" sz="3600" dirty="0">
                <a:solidFill>
                  <a:srgbClr val="FF0000"/>
                </a:solidFill>
              </a:rPr>
              <a:t>1</a:t>
            </a:r>
            <a:r>
              <a:rPr lang="en-US" sz="3600" dirty="0"/>
              <a:t> Debriefing</a:t>
            </a:r>
          </a:p>
        </p:txBody>
      </p:sp>
    </p:spTree>
    <p:extLst>
      <p:ext uri="{BB962C8B-B14F-4D97-AF65-F5344CB8AC3E}">
        <p14:creationId xmlns:p14="http://schemas.microsoft.com/office/powerpoint/2010/main" val="193061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6086058" cy="697363"/>
          </a:xfrm>
        </p:spPr>
        <p:txBody>
          <a:bodyPr/>
          <a:lstStyle/>
          <a:p>
            <a:r>
              <a:rPr lang="en-US" dirty="0"/>
              <a:t>Overall Quality: Memo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The memo is organized, and all visualizations are labeled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The format is good and there are no grammatical errors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There is an explanation coupled with each graph to convey the meaning to the DE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Overall quality is great due to reasons above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E26FC-1415-48B4-B344-735E54206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81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5735424" cy="697363"/>
          </a:xfrm>
        </p:spPr>
        <p:txBody>
          <a:bodyPr/>
          <a:lstStyle/>
          <a:p>
            <a:r>
              <a:rPr lang="en-US" dirty="0"/>
              <a:t>Overall Quality: Slides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Slides are well-organized and labeled with an informative title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Provides interpretation for Statistics language and explanations for models 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Could add page numbers for easy reference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Overall quality is above average due to reasons above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3C8CD4-AFC2-4C3F-9936-24FEB992F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7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4263717" cy="697363"/>
          </a:xfrm>
        </p:spPr>
        <p:txBody>
          <a:bodyPr/>
          <a:lstStyle/>
          <a:p>
            <a:r>
              <a:rPr lang="en-US" dirty="0"/>
              <a:t>DE’s Needs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288473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Both deliverables explain parts of the DE’s research question but not all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Does not go too in depth about what weather conditions affect mortality rate the most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Explains trends over time and relationship of variables which is valuable to the DE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Both deliverables slightly met the DE’s needs, but further research could be done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9C67C2-5A0E-46E2-90D6-8F5FD2B64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79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4263717" cy="697363"/>
          </a:xfrm>
        </p:spPr>
        <p:txBody>
          <a:bodyPr/>
          <a:lstStyle/>
          <a:p>
            <a:r>
              <a:rPr lang="en-US" dirty="0"/>
              <a:t>Strong Aspects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Organization and Format of both Memo and Slides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Interpretations for key findings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Explanations for each visualization and output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Discussed assumptions and model information before creating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169F0F-E460-4961-BF5F-760E34A8A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3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4263717" cy="697363"/>
          </a:xfrm>
        </p:spPr>
        <p:txBody>
          <a:bodyPr/>
          <a:lstStyle/>
          <a:p>
            <a:r>
              <a:rPr lang="en-US" dirty="0"/>
              <a:t>Weak Aspects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4962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Answering all parts of the DE’s research question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A little too much bolding of phrases in memo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Some sections did not start on a separate page like they were supposed to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No page numbers on slides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32B481-7A48-4D95-BA4B-304E60A5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14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8BAE7F1-2B1E-9F4C-82DF-1A77B328E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65" y="300164"/>
            <a:ext cx="4436013" cy="697363"/>
          </a:xfrm>
        </p:spPr>
        <p:txBody>
          <a:bodyPr/>
          <a:lstStyle/>
          <a:p>
            <a:r>
              <a:rPr lang="en-US" dirty="0"/>
              <a:t>Important Advice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D698B22-9DDC-224D-8ACD-34AEF7CA09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8283" y="1267691"/>
            <a:ext cx="7456778" cy="291638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Bold phrases less so the Memo will look better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Relate findings to research questions more such as answering which weather conditions were the best for low mortality rate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bolition"/>
              </a:rPr>
              <a:t>Be very specific on your scope of inference (left out varieties that results apply to) </a:t>
            </a:r>
          </a:p>
          <a:p>
            <a:endParaRPr lang="en-US" sz="2000" dirty="0">
              <a:latin typeface="Abolitio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  <a:latin typeface="Abolition"/>
              </a:rPr>
              <a:t>Overall, I still think you produced a thorough memo and set of slides. With a few fixes and further research this would be perfect!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045BA52-9045-A947-B0F7-847B331CD5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 </a:t>
            </a:r>
            <a:fld id="{6C7E6F33-74EE-5541-8108-8353B402F8C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32B481-7A48-4D95-BA4B-304E60A5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636" y="180325"/>
            <a:ext cx="1347450" cy="132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31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154734"/>
      </a:dk1>
      <a:lt1>
        <a:srgbClr val="FFFFFF"/>
      </a:lt1>
      <a:dk2>
        <a:srgbClr val="545859"/>
      </a:dk2>
      <a:lt2>
        <a:srgbClr val="E7E6E6"/>
      </a:lt2>
      <a:accent1>
        <a:srgbClr val="C69241"/>
      </a:accent1>
      <a:accent2>
        <a:srgbClr val="789F90"/>
      </a:accent2>
      <a:accent3>
        <a:srgbClr val="3A913F"/>
      </a:accent3>
      <a:accent4>
        <a:srgbClr val="FFC000"/>
      </a:accent4>
      <a:accent5>
        <a:srgbClr val="B7CDC2"/>
      </a:accent5>
      <a:accent6>
        <a:srgbClr val="F2F3F1"/>
      </a:accent6>
      <a:hlink>
        <a:srgbClr val="F2C75C"/>
      </a:hlink>
      <a:folHlink>
        <a:srgbClr val="C69214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2147</TotalTime>
  <Words>312</Words>
  <Application>Microsoft Office PowerPoint</Application>
  <PresentationFormat>On-screen Show (16:9)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Abolition</vt:lpstr>
      <vt:lpstr>Arial</vt:lpstr>
      <vt:lpstr>Calibri</vt:lpstr>
      <vt:lpstr>Muli</vt:lpstr>
      <vt:lpstr>Muli Regular</vt:lpstr>
      <vt:lpstr>Source Sans Pro</vt:lpstr>
      <vt:lpstr>Source Sans Pro Light</vt:lpstr>
      <vt:lpstr>Utopia Std</vt:lpstr>
      <vt:lpstr>Utopia Std Bold Subhead</vt:lpstr>
      <vt:lpstr>Utopia Std Semibold</vt:lpstr>
      <vt:lpstr>Office Theme</vt:lpstr>
      <vt:lpstr>PowerPoint Presentation</vt:lpstr>
      <vt:lpstr>Overall Quality: Memo</vt:lpstr>
      <vt:lpstr>Overall Quality: Slides</vt:lpstr>
      <vt:lpstr>DE’s Needs</vt:lpstr>
      <vt:lpstr>Strong Aspects</vt:lpstr>
      <vt:lpstr>Weak Aspects</vt:lpstr>
      <vt:lpstr>Important Advice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 466 PowerPoint Template for Project Debriefing</dc:title>
  <dc:creator/>
  <cp:lastModifiedBy>Andrew</cp:lastModifiedBy>
  <cp:revision>211</cp:revision>
  <cp:lastPrinted>2019-07-25T20:02:46Z</cp:lastPrinted>
  <dcterms:created xsi:type="dcterms:W3CDTF">2019-07-25T17:13:11Z</dcterms:created>
  <dcterms:modified xsi:type="dcterms:W3CDTF">2022-04-29T03:56:29Z</dcterms:modified>
</cp:coreProperties>
</file>

<file path=docProps/thumbnail.jpeg>
</file>